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2" autoAdjust="0"/>
    <p:restoredTop sz="96395" autoAdjust="0"/>
  </p:normalViewPr>
  <p:slideViewPr>
    <p:cSldViewPr showGuides="1">
      <p:cViewPr varScale="1">
        <p:scale>
          <a:sx n="128" d="100"/>
          <a:sy n="128" d="100"/>
        </p:scale>
        <p:origin x="312" y="176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16.01.24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1/16/24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738880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746" y="3040926"/>
            <a:ext cx="1769683" cy="793699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39000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529764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697740" y="2889000"/>
            <a:ext cx="5248260" cy="247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права линия </a:t>
            </a:r>
            <a:r>
              <a:rPr lang="bg-BG" dirty="0"/>
              <a:t>се намира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bg-BG" dirty="0"/>
              <a:t>Изчертаването става, като държим </a:t>
            </a:r>
            <a:r>
              <a:rPr lang="bg-BG" b="1" dirty="0"/>
              <a:t>натиснат левия бутон</a:t>
            </a:r>
            <a:r>
              <a:rPr lang="bg-BG" dirty="0"/>
              <a:t>, </a:t>
            </a:r>
            <a:r>
              <a:rPr lang="bg-BG" b="1" dirty="0"/>
              <a:t>влачим мишката </a:t>
            </a:r>
            <a:r>
              <a:rPr lang="bg-BG" dirty="0"/>
              <a:t>и </a:t>
            </a:r>
            <a:r>
              <a:rPr lang="bg-BG" b="1" dirty="0"/>
              <a:t>пускаме</a:t>
            </a:r>
            <a:r>
              <a:rPr lang="bg-BG" dirty="0"/>
              <a:t> бутона на </a:t>
            </a:r>
            <a:r>
              <a:rPr lang="bg-BG" b="1" dirty="0"/>
              <a:t>желаното място</a:t>
            </a:r>
          </a:p>
          <a:p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могат да бъдат </a:t>
            </a:r>
            <a:r>
              <a:rPr lang="bg-BG" b="1" dirty="0"/>
              <a:t>зададени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Цвят</a:t>
            </a:r>
          </a:p>
          <a:p>
            <a:pPr lvl="1"/>
            <a:r>
              <a:rPr lang="bg-BG" b="1" dirty="0"/>
              <a:t>Дебелина</a:t>
            </a:r>
          </a:p>
          <a:p>
            <a:pPr lvl="1"/>
            <a:r>
              <a:rPr lang="bg-BG" b="1" dirty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</a:t>
            </a:r>
            <a:r>
              <a:rPr lang="en-US" dirty="0"/>
              <a:t>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72" y="1224000"/>
            <a:ext cx="10353857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изчертаем </a:t>
            </a:r>
            <a:r>
              <a:rPr lang="bg-BG" b="1" dirty="0"/>
              <a:t>хоризонтални</a:t>
            </a:r>
            <a:r>
              <a:rPr lang="bg-BG" dirty="0"/>
              <a:t>, </a:t>
            </a:r>
            <a:r>
              <a:rPr lang="bg-BG" b="1" dirty="0"/>
              <a:t>вертикални</a:t>
            </a:r>
            <a:r>
              <a:rPr lang="bg-BG" dirty="0"/>
              <a:t> или </a:t>
            </a:r>
            <a:r>
              <a:rPr lang="bg-BG" b="1" dirty="0"/>
              <a:t>линии под 45°</a:t>
            </a:r>
            <a:r>
              <a:rPr lang="bg-BG" dirty="0"/>
              <a:t>,</a:t>
            </a:r>
            <a:r>
              <a:rPr lang="bg-BG" b="1" dirty="0"/>
              <a:t> </a:t>
            </a:r>
            <a:r>
              <a:rPr lang="bg-BG" dirty="0"/>
              <a:t>задържаме </a:t>
            </a:r>
            <a:r>
              <a:rPr lang="bg-BG" b="1" dirty="0"/>
              <a:t>клавиша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snowflake.png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en-US" dirty="0"/>
              <a:t> </a:t>
            </a:r>
            <a:r>
              <a:rPr lang="bg-BG" dirty="0"/>
              <a:t>и изчертайте с </a:t>
            </a:r>
            <a:r>
              <a:rPr lang="bg-BG" b="1" dirty="0"/>
              <a:t>права линия </a:t>
            </a:r>
            <a:r>
              <a:rPr lang="bg-BG" dirty="0"/>
              <a:t>още </a:t>
            </a:r>
            <a:r>
              <a:rPr lang="bg-BG" b="1" dirty="0"/>
              <a:t>снежинки</a:t>
            </a:r>
            <a:r>
              <a:rPr lang="bg-BG" dirty="0"/>
              <a:t> по работното поле. Помислете за </a:t>
            </a:r>
            <a:r>
              <a:rPr lang="bg-BG" b="1" dirty="0"/>
              <a:t>други</a:t>
            </a:r>
            <a:r>
              <a:rPr lang="bg-BG" dirty="0"/>
              <a:t> възможни </a:t>
            </a:r>
            <a:r>
              <a:rPr lang="bg-BG" b="1" dirty="0"/>
              <a:t>вариации</a:t>
            </a:r>
            <a:r>
              <a:rPr lang="bg-BG" dirty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" y="3249000"/>
            <a:ext cx="9130000" cy="316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крива линия </a:t>
            </a:r>
            <a:r>
              <a:rPr lang="bg-BG" dirty="0"/>
              <a:t>се намира в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Крива линия първоначално се чертае </a:t>
            </a:r>
            <a:r>
              <a:rPr lang="bg-BG" b="1" dirty="0"/>
              <a:t>както правата</a:t>
            </a:r>
          </a:p>
          <a:p>
            <a:r>
              <a:rPr lang="bg-BG" dirty="0"/>
              <a:t>След това се </a:t>
            </a:r>
            <a:r>
              <a:rPr lang="bg-BG" b="1" dirty="0"/>
              <a:t>изкривява</a:t>
            </a:r>
            <a:r>
              <a:rPr lang="bg-BG" dirty="0"/>
              <a:t> по един от следните начини: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извън линията – ще се </a:t>
            </a:r>
            <a:r>
              <a:rPr lang="bg-BG" b="1" dirty="0"/>
              <a:t>изкриви</a:t>
            </a:r>
            <a:r>
              <a:rPr lang="bg-BG" dirty="0"/>
              <a:t> към </a:t>
            </a:r>
            <a:r>
              <a:rPr lang="bg-BG" b="1" dirty="0"/>
              <a:t>мястото</a:t>
            </a:r>
            <a:r>
              <a:rPr lang="bg-BG" dirty="0"/>
              <a:t>, където сте </a:t>
            </a:r>
            <a:r>
              <a:rPr lang="bg-BG" b="1" dirty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еднократно от </a:t>
            </a:r>
            <a:r>
              <a:rPr lang="bg-BG" b="1" dirty="0"/>
              <a:t>двете страни </a:t>
            </a:r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– ще се изкриви в </a:t>
            </a:r>
            <a:r>
              <a:rPr lang="bg-BG" b="1" dirty="0"/>
              <a:t>двете посоки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Задържане</a:t>
            </a:r>
            <a:r>
              <a:rPr lang="bg-BG" dirty="0"/>
              <a:t> на </a:t>
            </a:r>
            <a:r>
              <a:rPr lang="bg-BG" b="1" dirty="0"/>
              <a:t>ляв бутон </a:t>
            </a:r>
            <a:r>
              <a:rPr lang="bg-BG" dirty="0"/>
              <a:t>и </a:t>
            </a:r>
            <a:r>
              <a:rPr lang="bg-BG" b="1" dirty="0"/>
              <a:t>влачене на мишката </a:t>
            </a:r>
            <a:r>
              <a:rPr lang="bg-BG" dirty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9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stickman.png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Използвайки инструмента за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крива линия</a:t>
            </a:r>
            <a:r>
              <a:rPr lang="bg-BG" dirty="0"/>
              <a:t>, </a:t>
            </a:r>
            <a:r>
              <a:rPr lang="bg-BG" b="1" dirty="0"/>
              <a:t>измислете</a:t>
            </a:r>
            <a:r>
              <a:rPr lang="bg-BG" dirty="0"/>
              <a:t> и </a:t>
            </a:r>
            <a:r>
              <a:rPr lang="bg-BG" b="1" dirty="0"/>
              <a:t>добавете</a:t>
            </a:r>
            <a:r>
              <a:rPr lang="bg-BG" dirty="0"/>
              <a:t> подходяща </a:t>
            </a:r>
            <a:r>
              <a:rPr lang="bg-BG" b="1" dirty="0"/>
              <a:t>прическа</a:t>
            </a:r>
            <a:r>
              <a:rPr lang="bg-BG" dirty="0"/>
              <a:t> на </a:t>
            </a:r>
            <a:r>
              <a:rPr lang="bg-BG" b="1" dirty="0"/>
              <a:t>човечето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8" y="3232916"/>
            <a:ext cx="2441437" cy="32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Рисуване</a:t>
            </a:r>
            <a:r>
              <a:rPr lang="bg-BG" dirty="0"/>
              <a:t> на изображение</a:t>
            </a:r>
          </a:p>
          <a:p>
            <a:r>
              <a:rPr lang="bg-BG" dirty="0"/>
              <a:t>Изчертаване на:</a:t>
            </a:r>
          </a:p>
          <a:p>
            <a:pPr lvl="1"/>
            <a:r>
              <a:rPr lang="bg-BG" b="1" dirty="0"/>
              <a:t>Права линия</a:t>
            </a:r>
          </a:p>
          <a:p>
            <a:pPr lvl="1"/>
            <a:r>
              <a:rPr lang="bg-BG" b="1" dirty="0"/>
              <a:t>Крива линия</a:t>
            </a:r>
          </a:p>
          <a:p>
            <a:pPr lvl="1"/>
            <a:r>
              <a:rPr lang="bg-BG" b="1" dirty="0"/>
              <a:t>Фигури</a:t>
            </a:r>
          </a:p>
          <a:p>
            <a:r>
              <a:rPr lang="bg-BG" dirty="0"/>
              <a:t>͏ </a:t>
            </a:r>
            <a:r>
              <a:rPr lang="bg-BG" b="1" dirty="0"/>
              <a:t>Селектиране </a:t>
            </a:r>
            <a:r>
              <a:rPr lang="bg-BG" dirty="0"/>
              <a:t>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Различните фигури са разположени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/>
              <a:t>Стъпки</a:t>
            </a:r>
            <a:r>
              <a:rPr lang="bg-BG" dirty="0"/>
              <a:t> при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фигури</a:t>
            </a:r>
            <a:r>
              <a:rPr lang="bg-BG" dirty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Избирате</a:t>
            </a:r>
            <a:r>
              <a:rPr lang="bg-BG" dirty="0"/>
              <a:t> желаната </a:t>
            </a:r>
            <a:r>
              <a:rPr lang="bg-BG" b="1" dirty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Щраквате с левия бутон </a:t>
            </a:r>
            <a:r>
              <a:rPr lang="bg-BG" dirty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Влачите мишката</a:t>
            </a:r>
            <a:r>
              <a:rPr lang="bg-BG" dirty="0"/>
              <a:t>, докато </a:t>
            </a:r>
            <a:r>
              <a:rPr lang="bg-BG" b="1" dirty="0"/>
              <a:t>достигнете желаната големина </a:t>
            </a:r>
            <a:r>
              <a:rPr lang="bg-BG" dirty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Отпускате левия бутон</a:t>
            </a:r>
            <a:endParaRPr lang="en-US" b="1" dirty="0"/>
          </a:p>
          <a:p>
            <a:r>
              <a:rPr lang="bg-BG" dirty="0"/>
              <a:t>При задържане на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 </a:t>
            </a:r>
            <a:r>
              <a:rPr lang="bg-BG" dirty="0"/>
              <a:t>се чертаят фигури с </a:t>
            </a:r>
            <a:r>
              <a:rPr lang="bg-BG" b="1" dirty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8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  <a:r>
              <a:rPr lang="bg-BG" dirty="0"/>
              <a:t>С помощта на </a:t>
            </a:r>
            <a:r>
              <a:rPr lang="bg-BG" b="1" dirty="0"/>
              <a:t>различни</a:t>
            </a:r>
            <a:r>
              <a:rPr lang="bg-BG" dirty="0"/>
              <a:t> видове геометрични</a:t>
            </a:r>
            <a:r>
              <a:rPr lang="bg-BG" b="1" dirty="0"/>
              <a:t> фигури</a:t>
            </a:r>
            <a:r>
              <a:rPr lang="bg-BG" dirty="0"/>
              <a:t> изчертайте </a:t>
            </a:r>
            <a:r>
              <a:rPr lang="bg-BG" b="1" dirty="0"/>
              <a:t>кола</a:t>
            </a:r>
            <a:r>
              <a:rPr lang="bg-BG" dirty="0"/>
              <a:t>. Накрая я </a:t>
            </a:r>
            <a:r>
              <a:rPr lang="bg-BG" b="1" dirty="0"/>
              <a:t>оцветете подходящо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402" y="1196125"/>
            <a:ext cx="7345598" cy="5528766"/>
          </a:xfrm>
        </p:spPr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обработим</a:t>
            </a:r>
            <a:r>
              <a:rPr lang="bg-BG" dirty="0"/>
              <a:t> </a:t>
            </a:r>
            <a:r>
              <a:rPr lang="bg-BG" b="1" dirty="0"/>
              <a:t>обект</a:t>
            </a:r>
            <a:r>
              <a:rPr lang="bg-BG" dirty="0"/>
              <a:t> в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, </a:t>
            </a:r>
            <a:r>
              <a:rPr lang="bg-BG" dirty="0"/>
              <a:t>той трябва да бъде </a:t>
            </a:r>
            <a:r>
              <a:rPr lang="bg-BG" b="1" dirty="0"/>
              <a:t>селектиран</a:t>
            </a:r>
          </a:p>
          <a:p>
            <a:r>
              <a:rPr lang="bg-BG" dirty="0"/>
              <a:t>Това става с помощта на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Select</a:t>
            </a:r>
            <a:r>
              <a:rPr lang="en-US" dirty="0"/>
              <a:t>]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000" y="1307572"/>
            <a:ext cx="3510000" cy="50914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Работи по начина, по който се </a:t>
            </a:r>
            <a:r>
              <a:rPr lang="bg-BG" b="1" dirty="0"/>
              <a:t>изчертава правоъгълник</a:t>
            </a:r>
          </a:p>
          <a:p>
            <a:r>
              <a:rPr lang="bg-BG" dirty="0"/>
              <a:t>След </a:t>
            </a:r>
            <a:r>
              <a:rPr lang="bg-BG" b="1" dirty="0"/>
              <a:t>пускането </a:t>
            </a:r>
            <a:r>
              <a:rPr lang="bg-BG" dirty="0"/>
              <a:t>на</a:t>
            </a:r>
            <a:r>
              <a:rPr lang="bg-BG" b="1" dirty="0"/>
              <a:t> левия бутон</a:t>
            </a:r>
            <a:r>
              <a:rPr lang="bg-BG" dirty="0"/>
              <a:t> се </a:t>
            </a:r>
            <a:r>
              <a:rPr lang="bg-BG" b="1" dirty="0"/>
              <a:t>получава рамка</a:t>
            </a:r>
            <a:r>
              <a:rPr lang="bg-BG" dirty="0"/>
              <a:t>, в която се намира</a:t>
            </a:r>
            <a:r>
              <a:rPr lang="bg-BG" b="1" dirty="0"/>
              <a:t> </a:t>
            </a:r>
            <a:r>
              <a:rPr lang="bg-BG" dirty="0"/>
              <a:t>обектът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0"/>
          <a:stretch/>
        </p:blipFill>
        <p:spPr>
          <a:xfrm>
            <a:off x="4521000" y="2595860"/>
            <a:ext cx="6345000" cy="41685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При това селектиране се </a:t>
            </a:r>
            <a:r>
              <a:rPr lang="bg-BG" sz="3000" b="1" dirty="0"/>
              <a:t>изчертава линия</a:t>
            </a:r>
            <a:r>
              <a:rPr lang="bg-BG" sz="3000" dirty="0"/>
              <a:t> по </a:t>
            </a:r>
            <a:r>
              <a:rPr lang="bg-BG" sz="3000" b="1" dirty="0"/>
              <a:t>начина</a:t>
            </a:r>
            <a:r>
              <a:rPr lang="bg-BG" sz="3000" dirty="0"/>
              <a:t>, по който се </a:t>
            </a:r>
            <a:r>
              <a:rPr lang="bg-BG" sz="3000" b="1" dirty="0"/>
              <a:t>чертае с молив</a:t>
            </a:r>
          </a:p>
          <a:p>
            <a:r>
              <a:rPr lang="bg-BG" sz="3000" dirty="0"/>
              <a:t>Така се </a:t>
            </a:r>
            <a:r>
              <a:rPr lang="bg-BG" sz="3000" b="1" dirty="0"/>
              <a:t>изчертава</a:t>
            </a:r>
            <a:r>
              <a:rPr lang="bg-BG" sz="3000" dirty="0"/>
              <a:t> желаната от вас </a:t>
            </a:r>
            <a:r>
              <a:rPr lang="bg-BG" sz="3000" b="1" dirty="0"/>
              <a:t>рамка</a:t>
            </a:r>
            <a:r>
              <a:rPr lang="bg-BG" sz="3000" dirty="0"/>
              <a:t>, в която се намира </a:t>
            </a:r>
            <a:r>
              <a:rPr lang="bg-BG" sz="3000" b="1" dirty="0"/>
              <a:t>селектираната част </a:t>
            </a:r>
            <a:r>
              <a:rPr lang="bg-BG" sz="3000" dirty="0"/>
              <a:t>от </a:t>
            </a:r>
            <a:r>
              <a:rPr lang="bg-BG" sz="3000" b="1" dirty="0"/>
              <a:t>обекта</a:t>
            </a:r>
            <a:endParaRPr lang="en-US" sz="3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43"/>
          <a:stretch/>
        </p:blipFill>
        <p:spPr>
          <a:xfrm>
            <a:off x="6231000" y="2881283"/>
            <a:ext cx="5071326" cy="38759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000" y="2984343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Transparent selection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избира</a:t>
            </a:r>
            <a:r>
              <a:rPr lang="bg-BG" dirty="0"/>
              <a:t> само част от </a:t>
            </a:r>
            <a:r>
              <a:rPr lang="bg-BG" b="1" dirty="0"/>
              <a:t>изображението</a:t>
            </a:r>
            <a:r>
              <a:rPr lang="bg-BG" dirty="0"/>
              <a:t> </a:t>
            </a:r>
            <a:r>
              <a:rPr lang="bg-BG" b="1" dirty="0"/>
              <a:t>без фоновия цвят</a:t>
            </a:r>
          </a:p>
          <a:p>
            <a:pPr lvl="1"/>
            <a:r>
              <a:rPr lang="bg-BG" b="1" dirty="0"/>
              <a:t>Изображението</a:t>
            </a:r>
            <a:r>
              <a:rPr lang="bg-BG" dirty="0"/>
              <a:t> с </a:t>
            </a:r>
            <a:r>
              <a:rPr lang="bg-BG" b="1" dirty="0"/>
              <a:t>прозрачни части </a:t>
            </a:r>
            <a:r>
              <a:rPr lang="bg-BG" dirty="0"/>
              <a:t>може да се постави върху различни</a:t>
            </a:r>
            <a:r>
              <a:rPr lang="bg-BG" b="1" dirty="0"/>
              <a:t> </a:t>
            </a:r>
            <a:r>
              <a:rPr lang="bg-BG" dirty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Transparent selection</a:t>
            </a:r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Ползи от </a:t>
            </a:r>
            <a:r>
              <a:rPr lang="en-US" dirty="0"/>
              <a:t>Transparent selection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7823" y="1622588"/>
            <a:ext cx="5137964" cy="3156412"/>
            <a:chOff x="606000" y="1989000"/>
            <a:chExt cx="4541524" cy="279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44"/>
            <a:stretch/>
          </p:blipFill>
          <p:spPr>
            <a:xfrm>
              <a:off x="606000" y="1989000"/>
              <a:ext cx="4465420" cy="2790000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32314" y="1622588"/>
            <a:ext cx="5151071" cy="3156412"/>
            <a:chOff x="6951000" y="1989000"/>
            <a:chExt cx="4553109" cy="2790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194"/>
            <a:stretch/>
          </p:blipFill>
          <p:spPr>
            <a:xfrm>
              <a:off x="6951000" y="1989001"/>
              <a:ext cx="4553109" cy="274301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32155-526B-7467-4F37-317A5D16B79D}"/>
              </a:ext>
            </a:extLst>
          </p:cNvPr>
          <p:cNvSpPr txBox="1"/>
          <p:nvPr/>
        </p:nvSpPr>
        <p:spPr>
          <a:xfrm>
            <a:off x="7300339" y="4967482"/>
            <a:ext cx="4009779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Със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348B4-9C0A-70E3-93BE-9FA868D66F37}"/>
              </a:ext>
            </a:extLst>
          </p:cNvPr>
          <p:cNvSpPr txBox="1"/>
          <p:nvPr/>
        </p:nvSpPr>
        <p:spPr>
          <a:xfrm>
            <a:off x="981533" y="4967483"/>
            <a:ext cx="3990543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Без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449000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Рисуване</a:t>
            </a:r>
            <a:r>
              <a:rPr lang="bg-BG" sz="3200" dirty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endParaRPr lang="bg-BG" sz="3000" dirty="0">
              <a:solidFill>
                <a:schemeClr val="bg2"/>
              </a:solidFill>
            </a:endParaRP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Изчертаване</a:t>
            </a:r>
            <a:r>
              <a:rPr lang="bg-BG" sz="3200" dirty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Геометрични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Селектиране</a:t>
            </a:r>
            <a:r>
              <a:rPr lang="bg-BG" sz="3200" dirty="0">
                <a:solidFill>
                  <a:schemeClr val="bg2"/>
                </a:solidFill>
              </a:rPr>
              <a:t> и </a:t>
            </a:r>
            <a:r>
              <a:rPr lang="bg-BG" sz="3200" b="1" dirty="0">
                <a:solidFill>
                  <a:schemeClr val="bg2"/>
                </a:solidFill>
              </a:rPr>
              <a:t>манипулиране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2"/>
                </a:solidFill>
              </a:rPr>
              <a:t>обект</a:t>
            </a: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Основните инструменти </a:t>
            </a:r>
            <a:r>
              <a:rPr lang="bg-BG" dirty="0"/>
              <a:t>за рисуване:</a:t>
            </a:r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Pencil </a:t>
            </a:r>
            <a:r>
              <a:rPr lang="en-US" dirty="0"/>
              <a:t>(</a:t>
            </a:r>
            <a:r>
              <a:rPr lang="bg-BG" b="1" dirty="0"/>
              <a:t>Молив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Четки</a:t>
            </a:r>
            <a:r>
              <a:rPr lang="bg-BG" dirty="0"/>
              <a:t>)</a:t>
            </a:r>
          </a:p>
          <a:p>
            <a:r>
              <a:rPr lang="bg-BG" dirty="0"/>
              <a:t>При </a:t>
            </a:r>
            <a:r>
              <a:rPr lang="bg-BG" b="1" dirty="0"/>
              <a:t>влачене</a:t>
            </a:r>
            <a:r>
              <a:rPr lang="bg-BG" dirty="0"/>
              <a:t> с </a:t>
            </a:r>
            <a:r>
              <a:rPr lang="bg-BG" b="1" dirty="0"/>
              <a:t>натиснат ляв бутон </a:t>
            </a:r>
            <a:r>
              <a:rPr lang="bg-BG" dirty="0"/>
              <a:t>на мишката </a:t>
            </a:r>
            <a:r>
              <a:rPr lang="bg-BG" b="1" dirty="0"/>
              <a:t>рисувате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Color 1</a:t>
            </a:r>
            <a:r>
              <a:rPr lang="bg-BG" dirty="0"/>
              <a:t>, а при </a:t>
            </a:r>
            <a:r>
              <a:rPr lang="bg-BG" b="1" dirty="0"/>
              <a:t>натиснат десен бутон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/>
              <a:t>Основна характеристика</a:t>
            </a:r>
            <a:r>
              <a:rPr lang="bg-BG" dirty="0"/>
              <a:t> на инструментите за рисуване е </a:t>
            </a:r>
            <a:r>
              <a:rPr lang="bg-BG" b="1" dirty="0"/>
              <a:t>дебелина на линията</a:t>
            </a:r>
          </a:p>
          <a:p>
            <a:pPr lvl="1"/>
            <a:r>
              <a:rPr lang="bg-BG" dirty="0"/>
              <a:t>Избира се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4" y="1224000"/>
            <a:ext cx="997333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четка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3" y="1224000"/>
            <a:ext cx="9973335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/>
              <a:t>При използването на </a:t>
            </a:r>
            <a:r>
              <a:rPr lang="bg-BG" b="1" dirty="0"/>
              <a:t>инструмента </a:t>
            </a:r>
            <a:r>
              <a:rPr lang="bg-BG" b="1" dirty="0">
                <a:solidFill>
                  <a:schemeClr val="bg1"/>
                </a:solidFill>
              </a:rPr>
              <a:t>гума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  <a:r>
              <a:rPr lang="bg-BG" dirty="0"/>
              <a:t> трябва</a:t>
            </a:r>
            <a:r>
              <a:rPr lang="en-US" dirty="0"/>
              <a:t> </a:t>
            </a:r>
            <a:r>
              <a:rPr lang="bg-BG" dirty="0"/>
              <a:t>да бъде като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/>
              <a:t>работното поле</a:t>
            </a:r>
            <a:r>
              <a:rPr lang="bg-BG" dirty="0"/>
              <a:t>, иначе работи като </a:t>
            </a:r>
            <a:r>
              <a:rPr lang="bg-BG" b="1" dirty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apple.png</a:t>
            </a:r>
            <a:r>
              <a:rPr lang="bg-BG" dirty="0"/>
              <a:t> в </a:t>
            </a:r>
            <a:r>
              <a:rPr lang="bg-BG" b="1" dirty="0"/>
              <a:t>папката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/>
              <a:t>прерисувайте изображението </a:t>
            </a:r>
            <a:r>
              <a:rPr lang="bg-BG" dirty="0"/>
              <a:t>на </a:t>
            </a:r>
            <a:r>
              <a:rPr lang="bg-BG" b="1" dirty="0"/>
              <a:t>нов файл</a:t>
            </a:r>
            <a:r>
              <a:rPr lang="en-US" dirty="0"/>
              <a:t>, </a:t>
            </a:r>
            <a:r>
              <a:rPr lang="bg-BG" dirty="0"/>
              <a:t>използвайки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bg-BG" dirty="0"/>
              <a:t>. Съхранете файла с </a:t>
            </a:r>
            <a:r>
              <a:rPr lang="bg-BG" b="1" dirty="0"/>
              <a:t>име </a:t>
            </a:r>
            <a:r>
              <a:rPr lang="en-US" b="1" dirty="0">
                <a:solidFill>
                  <a:schemeClr val="bg1"/>
                </a:solidFill>
              </a:rPr>
              <a:t>bestApple.png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Изчертаване на линии и 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5956</TotalTime>
  <Words>844</Words>
  <Application>Microsoft Macintosh PowerPoint</Application>
  <PresentationFormat>Widescreen</PresentationFormat>
  <Paragraphs>133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Селектиране на изображение</vt:lpstr>
      <vt:lpstr>Селектиране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Alexandrina Mehandzhiyska</cp:lastModifiedBy>
  <cp:revision>562</cp:revision>
  <dcterms:created xsi:type="dcterms:W3CDTF">2018-05-23T13:08:44Z</dcterms:created>
  <dcterms:modified xsi:type="dcterms:W3CDTF">2024-01-16T10:18:01Z</dcterms:modified>
  <cp:category/>
</cp:coreProperties>
</file>

<file path=docProps/thumbnail.jpeg>
</file>